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31679C-9D1A-4572-BF3A-6141A8660148}" v="12" dt="2025-01-17T13:43:4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96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dou Hooghiem" userId="67947262-49e0-4a00-994c-a06c48727e8b" providerId="ADAL" clId="{9F31679C-9D1A-4572-BF3A-6141A8660148}"/>
    <pc:docChg chg="undo redo custSel modSld">
      <pc:chgData name="Jildou Hooghiem" userId="67947262-49e0-4a00-994c-a06c48727e8b" providerId="ADAL" clId="{9F31679C-9D1A-4572-BF3A-6141A8660148}" dt="2025-01-17T13:47:12.594" v="420" actId="20577"/>
      <pc:docMkLst>
        <pc:docMk/>
      </pc:docMkLst>
      <pc:sldChg chg="addSp delSp modSp mod">
        <pc:chgData name="Jildou Hooghiem" userId="67947262-49e0-4a00-994c-a06c48727e8b" providerId="ADAL" clId="{9F31679C-9D1A-4572-BF3A-6141A8660148}" dt="2025-01-17T13:47:12.594" v="420" actId="20577"/>
        <pc:sldMkLst>
          <pc:docMk/>
          <pc:sldMk cId="4134172271" sldId="257"/>
        </pc:sldMkLst>
        <pc:spChg chg="mod">
          <ac:chgData name="Jildou Hooghiem" userId="67947262-49e0-4a00-994c-a06c48727e8b" providerId="ADAL" clId="{9F31679C-9D1A-4572-BF3A-6141A8660148}" dt="2025-01-06T12:40:13.381" v="128" actId="26606"/>
          <ac:spMkLst>
            <pc:docMk/>
            <pc:sldMk cId="4134172271" sldId="257"/>
            <ac:spMk id="2" creationId="{5B2F3A48-7F21-EE0F-6C2E-CFED2DBA7972}"/>
          </ac:spMkLst>
        </pc:spChg>
        <pc:spChg chg="add mod">
          <ac:chgData name="Jildou Hooghiem" userId="67947262-49e0-4a00-994c-a06c48727e8b" providerId="ADAL" clId="{9F31679C-9D1A-4572-BF3A-6141A8660148}" dt="2025-01-17T13:44:58.490" v="303" actId="207"/>
          <ac:spMkLst>
            <pc:docMk/>
            <pc:sldMk cId="4134172271" sldId="257"/>
            <ac:spMk id="3" creationId="{3D2DF641-1D2A-05A1-B2B8-A28687D83991}"/>
          </ac:spMkLst>
        </pc:spChg>
        <pc:spChg chg="add mod">
          <ac:chgData name="Jildou Hooghiem" userId="67947262-49e0-4a00-994c-a06c48727e8b" providerId="ADAL" clId="{9F31679C-9D1A-4572-BF3A-6141A8660148}" dt="2025-01-17T13:43:41.500" v="276" actId="14100"/>
          <ac:spMkLst>
            <pc:docMk/>
            <pc:sldMk cId="4134172271" sldId="257"/>
            <ac:spMk id="7" creationId="{7AF7C57B-31D2-15A5-6FA2-845382B7425C}"/>
          </ac:spMkLst>
        </pc:spChg>
        <pc:spChg chg="add mod">
          <ac:chgData name="Jildou Hooghiem" userId="67947262-49e0-4a00-994c-a06c48727e8b" providerId="ADAL" clId="{9F31679C-9D1A-4572-BF3A-6141A8660148}" dt="2025-01-17T13:45:11.025" v="304" actId="207"/>
          <ac:spMkLst>
            <pc:docMk/>
            <pc:sldMk cId="4134172271" sldId="257"/>
            <ac:spMk id="8" creationId="{8F5DEA8D-C2BB-06C1-D388-30D1C2BBAB1C}"/>
          </ac:spMkLst>
        </pc:spChg>
        <pc:spChg chg="add mod">
          <ac:chgData name="Jildou Hooghiem" userId="67947262-49e0-4a00-994c-a06c48727e8b" providerId="ADAL" clId="{9F31679C-9D1A-4572-BF3A-6141A8660148}" dt="2025-01-17T13:46:40.317" v="329" actId="207"/>
          <ac:spMkLst>
            <pc:docMk/>
            <pc:sldMk cId="4134172271" sldId="257"/>
            <ac:spMk id="9" creationId="{18E51657-3842-C13C-34FF-19C32A1537FC}"/>
          </ac:spMkLst>
        </pc:spChg>
        <pc:spChg chg="mod ord">
          <ac:chgData name="Jildou Hooghiem" userId="67947262-49e0-4a00-994c-a06c48727e8b" providerId="ADAL" clId="{9F31679C-9D1A-4572-BF3A-6141A8660148}" dt="2025-01-17T13:47:12.594" v="420" actId="20577"/>
          <ac:spMkLst>
            <pc:docMk/>
            <pc:sldMk cId="4134172271" sldId="257"/>
            <ac:spMk id="1034" creationId="{895B09B0-7E92-66F1-A501-A7F57014C08A}"/>
          </ac:spMkLst>
        </pc:spChg>
        <pc:spChg chg="add del">
          <ac:chgData name="Jildou Hooghiem" userId="67947262-49e0-4a00-994c-a06c48727e8b" providerId="ADAL" clId="{9F31679C-9D1A-4572-BF3A-6141A8660148}" dt="2025-01-06T12:40:13.381" v="128" actId="26606"/>
          <ac:spMkLst>
            <pc:docMk/>
            <pc:sldMk cId="4134172271" sldId="257"/>
            <ac:spMk id="1059" creationId="{EBAF395E-7D52-496C-ACDD-468AEC1ADF0A}"/>
          </ac:spMkLst>
        </pc:spChg>
        <pc:picChg chg="add del mod ord">
          <ac:chgData name="Jildou Hooghiem" userId="67947262-49e0-4a00-994c-a06c48727e8b" providerId="ADAL" clId="{9F31679C-9D1A-4572-BF3A-6141A8660148}" dt="2025-01-17T13:41:11.723" v="176" actId="478"/>
          <ac:picMkLst>
            <pc:docMk/>
            <pc:sldMk cId="4134172271" sldId="257"/>
            <ac:picMk id="4" creationId="{B17736C1-45DD-5667-3447-349BA0E8BF25}"/>
          </ac:picMkLst>
        </pc:picChg>
        <pc:picChg chg="add del mod">
          <ac:chgData name="Jildou Hooghiem" userId="67947262-49e0-4a00-994c-a06c48727e8b" providerId="ADAL" clId="{9F31679C-9D1A-4572-BF3A-6141A8660148}" dt="2025-01-17T13:43:44.264" v="278" actId="478"/>
          <ac:picMkLst>
            <pc:docMk/>
            <pc:sldMk cId="4134172271" sldId="257"/>
            <ac:picMk id="5" creationId="{3E3128E2-39C4-71D7-DD29-5C09DD826354}"/>
          </ac:picMkLst>
        </pc:picChg>
        <pc:picChg chg="add del mod modCrop">
          <ac:chgData name="Jildou Hooghiem" userId="67947262-49e0-4a00-994c-a06c48727e8b" providerId="ADAL" clId="{9F31679C-9D1A-4572-BF3A-6141A8660148}" dt="2025-01-17T13:45:45.202" v="305" actId="478"/>
          <ac:picMkLst>
            <pc:docMk/>
            <pc:sldMk cId="4134172271" sldId="257"/>
            <ac:picMk id="6" creationId="{589C2D6A-B26C-5626-71A1-E1E09D858593}"/>
          </ac:picMkLst>
        </pc:picChg>
        <pc:cxnChg chg="add del">
          <ac:chgData name="Jildou Hooghiem" userId="67947262-49e0-4a00-994c-a06c48727e8b" providerId="ADAL" clId="{9F31679C-9D1A-4572-BF3A-6141A8660148}" dt="2025-01-06T12:40:13.381" v="128" actId="26606"/>
          <ac:cxnSpMkLst>
            <pc:docMk/>
            <pc:sldMk cId="4134172271" sldId="257"/>
            <ac:cxnSpMk id="1061" creationId="{56BAADB1-054E-4A82-8D07-643BD1F433EF}"/>
          </ac:cxnSpMkLst>
        </pc:cxnChg>
        <pc:cxnChg chg="add del">
          <ac:chgData name="Jildou Hooghiem" userId="67947262-49e0-4a00-994c-a06c48727e8b" providerId="ADAL" clId="{9F31679C-9D1A-4572-BF3A-6141A8660148}" dt="2025-01-06T12:39:54.674" v="120" actId="26606"/>
          <ac:cxnSpMkLst>
            <pc:docMk/>
            <pc:sldMk cId="4134172271" sldId="257"/>
            <ac:cxnSpMk id="1063" creationId="{B3121654-FB13-441C-AB60-76710D9170C9}"/>
          </ac:cxnSpMkLst>
        </pc:cxnChg>
        <pc:cxnChg chg="add del">
          <ac:chgData name="Jildou Hooghiem" userId="67947262-49e0-4a00-994c-a06c48727e8b" providerId="ADAL" clId="{9F31679C-9D1A-4572-BF3A-6141A8660148}" dt="2025-01-06T12:40:13.381" v="128" actId="26606"/>
          <ac:cxnSpMkLst>
            <pc:docMk/>
            <pc:sldMk cId="4134172271" sldId="257"/>
            <ac:cxnSpMk id="1065" creationId="{C58D2D3E-B980-4D6F-BBFB-DF7A3A94729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9892C-B8AC-4909-9B65-A29659E75AFD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78A09-88E0-4529-8367-79E9888889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12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978A09-88E0-4529-8367-79E98888897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04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82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75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45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4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36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22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21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1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9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01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44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‹nr.›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94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60220DBA-8988-4873-8FCD-3FFAC3CF1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 descr="Ogen op een snoepje">
            <a:extLst>
              <a:ext uri="{FF2B5EF4-FFF2-40B4-BE49-F238E27FC236}">
                <a16:creationId xmlns:a16="http://schemas.microsoft.com/office/drawing/2014/main" id="{BD44E030-4A59-3645-B309-54B20518BFC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b="15730"/>
          <a:stretch/>
        </p:blipFill>
        <p:spPr>
          <a:xfrm>
            <a:off x="-6772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87183D3-2EC7-D71B-537B-856CE7F72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632" y="398346"/>
            <a:ext cx="11556489" cy="1264936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Emoties in de meertalige taalronde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E36849-6565-8F46-D950-528462C2D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2" y="4953198"/>
            <a:ext cx="6943723" cy="1142802"/>
          </a:xfrm>
        </p:spPr>
        <p:txBody>
          <a:bodyPr anchor="ctr">
            <a:normAutofit/>
          </a:bodyPr>
          <a:lstStyle/>
          <a:p>
            <a:r>
              <a:rPr lang="nl-NL" sz="1600" b="1" dirty="0">
                <a:solidFill>
                  <a:srgbClr val="92D050"/>
                </a:solidFill>
              </a:rPr>
              <a:t>Lesdoel: ‘Ik leer een verhaal te schrijven waarin ik verschillende emoties duidelijk naar voren laat komen’.</a:t>
            </a:r>
          </a:p>
        </p:txBody>
      </p:sp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F1981B13-F880-47D1-BA19-C2C84FC75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D9889C86-81F5-4E2B-A1BF-3DC57716B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4300" y="4614653"/>
            <a:ext cx="0" cy="167486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1651B2-663F-4ED2-A7D2-9D74A5DFD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23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9" name="Rectangle 1058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2F3A48-7F21-EE0F-6C2E-CFED2DBA7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86384"/>
            <a:ext cx="3509192" cy="2008193"/>
          </a:xfrm>
        </p:spPr>
        <p:txBody>
          <a:bodyPr anchor="t">
            <a:normAutofit/>
          </a:bodyPr>
          <a:lstStyle/>
          <a:p>
            <a:r>
              <a:rPr lang="nl-NL"/>
              <a:t>Eigen verhaal </a:t>
            </a:r>
            <a:endParaRPr lang="nl-NL" dirty="0"/>
          </a:p>
        </p:txBody>
      </p:sp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Content Placeholder 1033">
            <a:extLst>
              <a:ext uri="{FF2B5EF4-FFF2-40B4-BE49-F238E27FC236}">
                <a16:creationId xmlns:a16="http://schemas.microsoft.com/office/drawing/2014/main" id="{895B09B0-7E92-66F1-A501-A7F57014C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7" y="1741732"/>
            <a:ext cx="3326887" cy="2866844"/>
          </a:xfrm>
        </p:spPr>
        <p:txBody>
          <a:bodyPr anchor="b">
            <a:normAutofit fontScale="92500"/>
          </a:bodyPr>
          <a:lstStyle/>
          <a:p>
            <a:r>
              <a:rPr lang="en-US" sz="2800" dirty="0" err="1"/>
              <a:t>Ervaring</a:t>
            </a:r>
            <a:r>
              <a:rPr lang="en-US" sz="2800" dirty="0"/>
              <a:t> van de </a:t>
            </a:r>
            <a:r>
              <a:rPr lang="en-US" sz="2800" dirty="0" err="1"/>
              <a:t>leerkracht</a:t>
            </a:r>
            <a:endParaRPr lang="en-US" sz="2800" dirty="0"/>
          </a:p>
          <a:p>
            <a:r>
              <a:rPr lang="en-US" sz="2800" dirty="0" err="1"/>
              <a:t>Voorbeeld</a:t>
            </a:r>
            <a:r>
              <a:rPr lang="en-US" sz="2800" dirty="0"/>
              <a:t> </a:t>
            </a:r>
            <a:r>
              <a:rPr lang="en-US" sz="2800" dirty="0" err="1"/>
              <a:t>emotie</a:t>
            </a:r>
            <a:endParaRPr lang="en-US" sz="2800" dirty="0"/>
          </a:p>
          <a:p>
            <a:r>
              <a:rPr lang="en-US" sz="2800" dirty="0" err="1"/>
              <a:t>Voorbeeld</a:t>
            </a:r>
            <a:r>
              <a:rPr lang="en-US" sz="2800" dirty="0"/>
              <a:t> </a:t>
            </a:r>
            <a:r>
              <a:rPr lang="en-US" sz="2800" dirty="0" err="1"/>
              <a:t>emotie</a:t>
            </a:r>
            <a:endParaRPr lang="en-US" sz="2800" dirty="0"/>
          </a:p>
          <a:p>
            <a:r>
              <a:rPr lang="en-US" sz="2800" dirty="0" err="1"/>
              <a:t>Voorbeeld</a:t>
            </a:r>
            <a:r>
              <a:rPr lang="en-US" sz="2800" dirty="0"/>
              <a:t> </a:t>
            </a:r>
            <a:r>
              <a:rPr lang="en-US" sz="2800" dirty="0" err="1"/>
              <a:t>emotie</a:t>
            </a:r>
            <a:endParaRPr lang="en-US" dirty="0"/>
          </a:p>
        </p:txBody>
      </p:sp>
      <p:cxnSp>
        <p:nvCxnSpPr>
          <p:cNvPr id="1063" name="Straight Connector 1062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82321"/>
            <a:ext cx="0" cy="5698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Straight Connector 1064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hoek 2">
            <a:extLst>
              <a:ext uri="{FF2B5EF4-FFF2-40B4-BE49-F238E27FC236}">
                <a16:creationId xmlns:a16="http://schemas.microsoft.com/office/drawing/2014/main" id="{3D2DF641-1D2A-05A1-B2B8-A28687D83991}"/>
              </a:ext>
            </a:extLst>
          </p:cNvPr>
          <p:cNvSpPr/>
          <p:nvPr/>
        </p:nvSpPr>
        <p:spPr>
          <a:xfrm>
            <a:off x="8108981" y="3897086"/>
            <a:ext cx="3514420" cy="21662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Toevoegen</a:t>
            </a:r>
            <a:r>
              <a:rPr lang="en-US" dirty="0"/>
              <a:t> eigen </a:t>
            </a:r>
            <a:r>
              <a:rPr lang="en-US" dirty="0" err="1"/>
              <a:t>foto</a:t>
            </a:r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F5DEA8D-C2BB-06C1-D388-30D1C2BBAB1C}"/>
              </a:ext>
            </a:extLst>
          </p:cNvPr>
          <p:cNvSpPr/>
          <p:nvPr/>
        </p:nvSpPr>
        <p:spPr>
          <a:xfrm>
            <a:off x="8108981" y="979715"/>
            <a:ext cx="3514420" cy="24492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Toevoegen</a:t>
            </a:r>
            <a:r>
              <a:rPr lang="en-US" dirty="0">
                <a:solidFill>
                  <a:schemeClr val="tx1"/>
                </a:solidFill>
              </a:rPr>
              <a:t> eigen </a:t>
            </a:r>
            <a:r>
              <a:rPr lang="en-US" dirty="0" err="1">
                <a:solidFill>
                  <a:schemeClr val="tx1"/>
                </a:solidFill>
              </a:rPr>
              <a:t>foto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8E51657-3842-C13C-34FF-19C32A1537FC}"/>
              </a:ext>
            </a:extLst>
          </p:cNvPr>
          <p:cNvSpPr/>
          <p:nvPr/>
        </p:nvSpPr>
        <p:spPr>
          <a:xfrm>
            <a:off x="4585662" y="979715"/>
            <a:ext cx="3186739" cy="50836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Toevoegen</a:t>
            </a:r>
            <a:r>
              <a:rPr lang="en-US" dirty="0">
                <a:solidFill>
                  <a:schemeClr val="tx1"/>
                </a:solidFill>
              </a:rPr>
              <a:t> eigen </a:t>
            </a:r>
            <a:r>
              <a:rPr lang="en-US" dirty="0" err="1">
                <a:solidFill>
                  <a:schemeClr val="tx1"/>
                </a:solidFill>
              </a:rPr>
              <a:t>foto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7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D26BC87E-DCC8-4E66-972D-A587756DF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9D115-5E36-A0EF-269B-46DCC6286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822960"/>
            <a:ext cx="6108192" cy="3652322"/>
          </a:xfrm>
        </p:spPr>
        <p:txBody>
          <a:bodyPr>
            <a:normAutofit/>
          </a:bodyPr>
          <a:lstStyle/>
          <a:p>
            <a:r>
              <a:rPr lang="nl-NL" dirty="0"/>
              <a:t>Nu is het jullie beurt!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E22605A-BA6E-03A6-D909-0D177C5D7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601" y="2881631"/>
            <a:ext cx="7488975" cy="1002599"/>
          </a:xfrm>
        </p:spPr>
        <p:txBody>
          <a:bodyPr>
            <a:normAutofit/>
          </a:bodyPr>
          <a:lstStyle/>
          <a:p>
            <a:r>
              <a:rPr lang="nl-NL" sz="2000" dirty="0"/>
              <a:t>Wanneer voelde jij een bepaalde emotie?</a:t>
            </a: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8B45C962-0D68-4A01-9627-70DEBBC36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5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F1D89FBF-493B-4E7D-B511-7E40674F6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2576" y="571500"/>
            <a:ext cx="0" cy="571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Lesmaatje.nl | Poster | Mijn emoties">
            <a:extLst>
              <a:ext uri="{FF2B5EF4-FFF2-40B4-BE49-F238E27FC236}">
                <a16:creationId xmlns:a16="http://schemas.microsoft.com/office/drawing/2014/main" id="{3F439FB4-84BE-89D4-161D-D5B8147FE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3" b="2"/>
          <a:stretch/>
        </p:blipFill>
        <p:spPr bwMode="auto">
          <a:xfrm>
            <a:off x="8010184" y="849841"/>
            <a:ext cx="3610316" cy="515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1" name="Straight Connector 2060">
            <a:extLst>
              <a:ext uri="{FF2B5EF4-FFF2-40B4-BE49-F238E27FC236}">
                <a16:creationId xmlns:a16="http://schemas.microsoft.com/office/drawing/2014/main" id="{4BCC744E-5590-4542-B37F-B764470BF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6" y="6286500"/>
            <a:ext cx="110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66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lignment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Breedbeeld</PresentationFormat>
  <Paragraphs>13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Batang</vt:lpstr>
      <vt:lpstr>Aptos</vt:lpstr>
      <vt:lpstr>Arial</vt:lpstr>
      <vt:lpstr>Avenir Next LT Pro Light</vt:lpstr>
      <vt:lpstr>AlignmentVTI</vt:lpstr>
      <vt:lpstr>Emoties in de meertalige taalronde</vt:lpstr>
      <vt:lpstr>Eigen verhaal </vt:lpstr>
      <vt:lpstr>Nu is het jullie beurt!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Jelmer Couperus</dc:creator>
  <cp:lastModifiedBy>Jildou Hooghiem</cp:lastModifiedBy>
  <cp:revision>1</cp:revision>
  <dcterms:created xsi:type="dcterms:W3CDTF">2024-12-02T13:31:16Z</dcterms:created>
  <dcterms:modified xsi:type="dcterms:W3CDTF">2025-01-17T13:47:15Z</dcterms:modified>
</cp:coreProperties>
</file>