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31679C-9D1A-4572-BF3A-6141A8660148}" v="12" dt="2025-01-17T13:43:41.6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59" d="100"/>
          <a:sy n="59" d="100"/>
        </p:scale>
        <p:origin x="964" y="2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ldou Hooghiem" userId="67947262-49e0-4a00-994c-a06c48727e8b" providerId="ADAL" clId="{9F31679C-9D1A-4572-BF3A-6141A8660148}"/>
    <pc:docChg chg="undo redo custSel modSld">
      <pc:chgData name="Jildou Hooghiem" userId="67947262-49e0-4a00-994c-a06c48727e8b" providerId="ADAL" clId="{9F31679C-9D1A-4572-BF3A-6141A8660148}" dt="2025-01-17T13:47:12.594" v="420" actId="20577"/>
      <pc:docMkLst>
        <pc:docMk/>
      </pc:docMkLst>
      <pc:sldChg chg="addSp delSp modSp mod">
        <pc:chgData name="Jildou Hooghiem" userId="67947262-49e0-4a00-994c-a06c48727e8b" providerId="ADAL" clId="{9F31679C-9D1A-4572-BF3A-6141A8660148}" dt="2025-01-17T13:47:12.594" v="420" actId="20577"/>
        <pc:sldMkLst>
          <pc:docMk/>
          <pc:sldMk cId="4134172271" sldId="257"/>
        </pc:sldMkLst>
        <pc:spChg chg="mod">
          <ac:chgData name="Jildou Hooghiem" userId="67947262-49e0-4a00-994c-a06c48727e8b" providerId="ADAL" clId="{9F31679C-9D1A-4572-BF3A-6141A8660148}" dt="2025-01-06T12:40:13.381" v="128" actId="26606"/>
          <ac:spMkLst>
            <pc:docMk/>
            <pc:sldMk cId="4134172271" sldId="257"/>
            <ac:spMk id="2" creationId="{5B2F3A48-7F21-EE0F-6C2E-CFED2DBA7972}"/>
          </ac:spMkLst>
        </pc:spChg>
        <pc:spChg chg="add mod">
          <ac:chgData name="Jildou Hooghiem" userId="67947262-49e0-4a00-994c-a06c48727e8b" providerId="ADAL" clId="{9F31679C-9D1A-4572-BF3A-6141A8660148}" dt="2025-01-17T13:44:58.490" v="303" actId="207"/>
          <ac:spMkLst>
            <pc:docMk/>
            <pc:sldMk cId="4134172271" sldId="257"/>
            <ac:spMk id="3" creationId="{3D2DF641-1D2A-05A1-B2B8-A28687D83991}"/>
          </ac:spMkLst>
        </pc:spChg>
        <pc:spChg chg="add mod">
          <ac:chgData name="Jildou Hooghiem" userId="67947262-49e0-4a00-994c-a06c48727e8b" providerId="ADAL" clId="{9F31679C-9D1A-4572-BF3A-6141A8660148}" dt="2025-01-17T13:43:41.500" v="276" actId="14100"/>
          <ac:spMkLst>
            <pc:docMk/>
            <pc:sldMk cId="4134172271" sldId="257"/>
            <ac:spMk id="7" creationId="{7AF7C57B-31D2-15A5-6FA2-845382B7425C}"/>
          </ac:spMkLst>
        </pc:spChg>
        <pc:spChg chg="add mod">
          <ac:chgData name="Jildou Hooghiem" userId="67947262-49e0-4a00-994c-a06c48727e8b" providerId="ADAL" clId="{9F31679C-9D1A-4572-BF3A-6141A8660148}" dt="2025-01-17T13:45:11.025" v="304" actId="207"/>
          <ac:spMkLst>
            <pc:docMk/>
            <pc:sldMk cId="4134172271" sldId="257"/>
            <ac:spMk id="8" creationId="{8F5DEA8D-C2BB-06C1-D388-30D1C2BBAB1C}"/>
          </ac:spMkLst>
        </pc:spChg>
        <pc:spChg chg="add mod">
          <ac:chgData name="Jildou Hooghiem" userId="67947262-49e0-4a00-994c-a06c48727e8b" providerId="ADAL" clId="{9F31679C-9D1A-4572-BF3A-6141A8660148}" dt="2025-01-17T13:46:40.317" v="329" actId="207"/>
          <ac:spMkLst>
            <pc:docMk/>
            <pc:sldMk cId="4134172271" sldId="257"/>
            <ac:spMk id="9" creationId="{18E51657-3842-C13C-34FF-19C32A1537FC}"/>
          </ac:spMkLst>
        </pc:spChg>
        <pc:spChg chg="mod ord">
          <ac:chgData name="Jildou Hooghiem" userId="67947262-49e0-4a00-994c-a06c48727e8b" providerId="ADAL" clId="{9F31679C-9D1A-4572-BF3A-6141A8660148}" dt="2025-01-17T13:47:12.594" v="420" actId="20577"/>
          <ac:spMkLst>
            <pc:docMk/>
            <pc:sldMk cId="4134172271" sldId="257"/>
            <ac:spMk id="1034" creationId="{895B09B0-7E92-66F1-A501-A7F57014C08A}"/>
          </ac:spMkLst>
        </pc:spChg>
        <pc:spChg chg="add del">
          <ac:chgData name="Jildou Hooghiem" userId="67947262-49e0-4a00-994c-a06c48727e8b" providerId="ADAL" clId="{9F31679C-9D1A-4572-BF3A-6141A8660148}" dt="2025-01-06T12:40:13.381" v="128" actId="26606"/>
          <ac:spMkLst>
            <pc:docMk/>
            <pc:sldMk cId="4134172271" sldId="257"/>
            <ac:spMk id="1059" creationId="{EBAF395E-7D52-496C-ACDD-468AEC1ADF0A}"/>
          </ac:spMkLst>
        </pc:spChg>
        <pc:picChg chg="add del mod ord">
          <ac:chgData name="Jildou Hooghiem" userId="67947262-49e0-4a00-994c-a06c48727e8b" providerId="ADAL" clId="{9F31679C-9D1A-4572-BF3A-6141A8660148}" dt="2025-01-17T13:41:11.723" v="176" actId="478"/>
          <ac:picMkLst>
            <pc:docMk/>
            <pc:sldMk cId="4134172271" sldId="257"/>
            <ac:picMk id="4" creationId="{B17736C1-45DD-5667-3447-349BA0E8BF25}"/>
          </ac:picMkLst>
        </pc:picChg>
        <pc:picChg chg="add del mod">
          <ac:chgData name="Jildou Hooghiem" userId="67947262-49e0-4a00-994c-a06c48727e8b" providerId="ADAL" clId="{9F31679C-9D1A-4572-BF3A-6141A8660148}" dt="2025-01-17T13:43:44.264" v="278" actId="478"/>
          <ac:picMkLst>
            <pc:docMk/>
            <pc:sldMk cId="4134172271" sldId="257"/>
            <ac:picMk id="5" creationId="{3E3128E2-39C4-71D7-DD29-5C09DD826354}"/>
          </ac:picMkLst>
        </pc:picChg>
        <pc:picChg chg="add del mod modCrop">
          <ac:chgData name="Jildou Hooghiem" userId="67947262-49e0-4a00-994c-a06c48727e8b" providerId="ADAL" clId="{9F31679C-9D1A-4572-BF3A-6141A8660148}" dt="2025-01-17T13:45:45.202" v="305" actId="478"/>
          <ac:picMkLst>
            <pc:docMk/>
            <pc:sldMk cId="4134172271" sldId="257"/>
            <ac:picMk id="6" creationId="{589C2D6A-B26C-5626-71A1-E1E09D858593}"/>
          </ac:picMkLst>
        </pc:picChg>
        <pc:cxnChg chg="add del">
          <ac:chgData name="Jildou Hooghiem" userId="67947262-49e0-4a00-994c-a06c48727e8b" providerId="ADAL" clId="{9F31679C-9D1A-4572-BF3A-6141A8660148}" dt="2025-01-06T12:40:13.381" v="128" actId="26606"/>
          <ac:cxnSpMkLst>
            <pc:docMk/>
            <pc:sldMk cId="4134172271" sldId="257"/>
            <ac:cxnSpMk id="1061" creationId="{56BAADB1-054E-4A82-8D07-643BD1F433EF}"/>
          </ac:cxnSpMkLst>
        </pc:cxnChg>
        <pc:cxnChg chg="add del">
          <ac:chgData name="Jildou Hooghiem" userId="67947262-49e0-4a00-994c-a06c48727e8b" providerId="ADAL" clId="{9F31679C-9D1A-4572-BF3A-6141A8660148}" dt="2025-01-06T12:39:54.674" v="120" actId="26606"/>
          <ac:cxnSpMkLst>
            <pc:docMk/>
            <pc:sldMk cId="4134172271" sldId="257"/>
            <ac:cxnSpMk id="1063" creationId="{B3121654-FB13-441C-AB60-76710D9170C9}"/>
          </ac:cxnSpMkLst>
        </pc:cxnChg>
        <pc:cxnChg chg="add del">
          <ac:chgData name="Jildou Hooghiem" userId="67947262-49e0-4a00-994c-a06c48727e8b" providerId="ADAL" clId="{9F31679C-9D1A-4572-BF3A-6141A8660148}" dt="2025-01-06T12:40:13.381" v="128" actId="26606"/>
          <ac:cxnSpMkLst>
            <pc:docMk/>
            <pc:sldMk cId="4134172271" sldId="257"/>
            <ac:cxnSpMk id="1065" creationId="{C58D2D3E-B980-4D6F-BBFB-DF7A3A947292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E9892C-B8AC-4909-9B65-A29659E75AFD}" type="datetimeFigureOut">
              <a:rPr lang="nl-NL" smtClean="0"/>
              <a:t>17-1-2025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978A09-88E0-4529-8367-79E9888889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7129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978A09-88E0-4529-8367-79E98888897E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8045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8E5E-745C-407D-B425-C78EBF08DF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1501" y="822960"/>
            <a:ext cx="6057899" cy="5015169"/>
          </a:xfrm>
        </p:spPr>
        <p:txBody>
          <a:bodyPr anchor="t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07A4D5-56F4-4287-B174-56C55B18FD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9113" y="3003642"/>
            <a:ext cx="3522199" cy="2900274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4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EB9C19-FEE0-4852-B181-14A0DD77F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27DDF-01B7-463C-82BC-BBF429618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B2056A-C3EE-4809-B1F3-1CEEEA266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‹nr.›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240FCEE-B6E2-46D0-9BB0-F45F79545E9D}"/>
              </a:ext>
            </a:extLst>
          </p:cNvPr>
          <p:cNvCxnSpPr>
            <a:cxnSpLocks/>
          </p:cNvCxnSpPr>
          <p:nvPr/>
        </p:nvCxnSpPr>
        <p:spPr>
          <a:xfrm flipH="1">
            <a:off x="571501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BD2FB83-3783-4477-80B5-DA5BF10BAF57}"/>
              </a:ext>
            </a:extLst>
          </p:cNvPr>
          <p:cNvCxnSpPr>
            <a:cxnSpLocks/>
          </p:cNvCxnSpPr>
          <p:nvPr/>
        </p:nvCxnSpPr>
        <p:spPr>
          <a:xfrm>
            <a:off x="7742482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83EA203-71D5-49C0-9626-FFA8E46787B0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8820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99A0A-70FC-426A-8B3B-60FAF9806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F47EC6-9753-4ABC-BB66-64CCC8BA08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71499" y="2036363"/>
            <a:ext cx="11059811" cy="38707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84D9F-DC99-4B4C-98CF-178BBBB76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7A6840-AC0B-4260-8368-08E0A22D2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5DAB8-EC07-4CCF-96EA-5D8ACDAE6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‹nr.›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438F1AC-9961-4786-A189-20863DD97F68}"/>
              </a:ext>
            </a:extLst>
          </p:cNvPr>
          <p:cNvCxnSpPr>
            <a:cxnSpLocks/>
          </p:cNvCxnSpPr>
          <p:nvPr/>
        </p:nvCxnSpPr>
        <p:spPr>
          <a:xfrm flipH="1">
            <a:off x="571500" y="1780979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9751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75F678-EC03-4845-A51B-C90FA6A154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77953" y="797251"/>
            <a:ext cx="2483929" cy="528378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A8B4D-A39F-4528-975A-9C84BEE778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66094" y="797251"/>
            <a:ext cx="8101072" cy="528378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5E4A23-6984-4AD1-A51D-600EDC263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73E28-C341-49CC-BAAB-0C0D19821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6D54A-8E86-4026-8DD0-5B0979BB8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‹nr.›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CB05DA4-DF32-4D7A-9E4D-36309C90C5BB}"/>
              </a:ext>
            </a:extLst>
          </p:cNvPr>
          <p:cNvCxnSpPr>
            <a:cxnSpLocks/>
          </p:cNvCxnSpPr>
          <p:nvPr/>
        </p:nvCxnSpPr>
        <p:spPr>
          <a:xfrm flipH="1">
            <a:off x="566094" y="57711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7CC7262-4997-41E4-976D-BA82E148280F}"/>
              </a:ext>
            </a:extLst>
          </p:cNvPr>
          <p:cNvCxnSpPr>
            <a:cxnSpLocks/>
          </p:cNvCxnSpPr>
          <p:nvPr/>
        </p:nvCxnSpPr>
        <p:spPr>
          <a:xfrm flipV="1">
            <a:off x="8875226" y="571500"/>
            <a:ext cx="0" cy="57114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F5063B5-E478-4C41-AD40-49A39AE07429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9454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B2ED8-7F53-4C03-A740-493E50798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11087-99A9-4100-B5F7-520880DE3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99" y="2075688"/>
            <a:ext cx="11059811" cy="3910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7B4B20-1A65-4A26-B11E-6095083A1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0D52D3-E985-4FEB-89B9-57C754711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A751A-C72D-47C1-A7A6-E8510A40C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440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81F78-07BF-45A9-92D4-E4E0A1E88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914255"/>
            <a:ext cx="6867115" cy="5009471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CC2A83-A380-4828-BC68-C065C8BC5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39817" y="914399"/>
            <a:ext cx="2370268" cy="2670273"/>
          </a:xfrm>
        </p:spPr>
        <p:txBody>
          <a:bodyPr anchor="t">
            <a:normAutofit/>
          </a:bodyPr>
          <a:lstStyle>
            <a:lvl1pPr marL="0" indent="0">
              <a:lnSpc>
                <a:spcPct val="130000"/>
              </a:lnSpc>
              <a:buNone/>
              <a:defRPr sz="1400" cap="all" spc="3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F92B2F-8804-4195-A779-F5C67C25C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99C26-4411-4833-A917-A45E62D56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68C7C7-F862-434D-A87A-DECE9FD2E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‹nr.›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40BAA4B-C4C0-40C1-8DC8-B4E2F8A68E12}"/>
              </a:ext>
            </a:extLst>
          </p:cNvPr>
          <p:cNvCxnSpPr>
            <a:cxnSpLocks/>
          </p:cNvCxnSpPr>
          <p:nvPr/>
        </p:nvCxnSpPr>
        <p:spPr>
          <a:xfrm>
            <a:off x="8872625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C0A2259-2540-4B32-A999-2B46A6790E3D}"/>
              </a:ext>
            </a:extLst>
          </p:cNvPr>
          <p:cNvCxnSpPr>
            <a:cxnSpLocks/>
          </p:cNvCxnSpPr>
          <p:nvPr/>
        </p:nvCxnSpPr>
        <p:spPr>
          <a:xfrm flipH="1">
            <a:off x="566094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CEFB0ED-3F76-4403-AD0B-E738DD9D8CB6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6366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6BD5F-CF53-4DD5-B8C5-27BBA2BB8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709684"/>
            <a:ext cx="11049000" cy="1057160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76C2E1-5D5E-409F-BEE8-F48CE86F55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9447" y="2074990"/>
            <a:ext cx="5181600" cy="41019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BBF823-1BFB-4CF0-BAF4-D660C8F1AF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47082" y="2074990"/>
            <a:ext cx="5181600" cy="41019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FF816E-EE02-44A4-8B81-B324ECFD7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34D9E4-A693-44D2-A3E8-E3AABC905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4F669F-4B8E-415D-A9BF-AD451F452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‹nr.›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20AF959-FCDC-4B92-9324-06A06C0D56F2}"/>
              </a:ext>
            </a:extLst>
          </p:cNvPr>
          <p:cNvCxnSpPr>
            <a:cxnSpLocks/>
          </p:cNvCxnSpPr>
          <p:nvPr/>
        </p:nvCxnSpPr>
        <p:spPr>
          <a:xfrm flipV="1">
            <a:off x="6101405" y="1883336"/>
            <a:ext cx="0" cy="43996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5220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F85E5-82C4-4BAE-B2B0-A078ABD6C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69" y="699118"/>
            <a:ext cx="11025062" cy="1063601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2D15C7-F445-40F7-88F6-FD6526269C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3468" y="2022883"/>
            <a:ext cx="5230469" cy="564079"/>
          </a:xfrm>
        </p:spPr>
        <p:txBody>
          <a:bodyPr anchor="ctr">
            <a:norm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652C35-AA8E-4154-8A78-7DE9590E1F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3469" y="2866031"/>
            <a:ext cx="5157787" cy="32276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57EAC6-567C-4A4A-BB10-57EC14B97D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41470" y="2022883"/>
            <a:ext cx="5183188" cy="564080"/>
          </a:xfrm>
        </p:spPr>
        <p:txBody>
          <a:bodyPr anchor="ctr">
            <a:norm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9A083F-AD60-4437-B32A-44035D78AF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41470" y="2866031"/>
            <a:ext cx="5183188" cy="32276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DBF86F-3266-4551-B680-06F401FFE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5B38FE-80F9-4582-B2E1-B067C288D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7BEF32-F637-47A1-9ED3-AFC4F79F3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‹nr.›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0C508D4-7C99-4B8D-BCDE-F0001BD345D9}"/>
              </a:ext>
            </a:extLst>
          </p:cNvPr>
          <p:cNvCxnSpPr>
            <a:cxnSpLocks/>
          </p:cNvCxnSpPr>
          <p:nvPr/>
        </p:nvCxnSpPr>
        <p:spPr>
          <a:xfrm flipV="1">
            <a:off x="6101405" y="1883336"/>
            <a:ext cx="0" cy="4399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49BF61B-7951-48F4-982B-9401A483FFBF}"/>
              </a:ext>
            </a:extLst>
          </p:cNvPr>
          <p:cNvCxnSpPr>
            <a:cxnSpLocks/>
          </p:cNvCxnSpPr>
          <p:nvPr/>
        </p:nvCxnSpPr>
        <p:spPr>
          <a:xfrm flipH="1">
            <a:off x="577485" y="273859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3214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A94CB-6BE5-4B9E-B0A6-54F83B201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717452"/>
            <a:ext cx="11049000" cy="1161836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E8643C-1A5D-4F23-B0D7-5B46F5E45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1A3394-78CC-43B0-9762-5E826F8BB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347F0A-1980-4E13-AB22-AE3B8AA44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‹nr.›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E9D858B-8A9C-4235-B151-81C99A3D20D2}"/>
              </a:ext>
            </a:extLst>
          </p:cNvPr>
          <p:cNvCxnSpPr>
            <a:cxnSpLocks/>
          </p:cNvCxnSpPr>
          <p:nvPr/>
        </p:nvCxnSpPr>
        <p:spPr>
          <a:xfrm flipH="1">
            <a:off x="577485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6C7798B-3ECB-4076-8955-A82116BB0D25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3162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C61D85-3E72-406F-AB26-B4ED94918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9C831E-4321-467E-9090-C89C48CF2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8A9556-B3D8-4403-835F-11AE2D409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797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0AA48-D521-423D-B185-6490EF57B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201" y="810344"/>
            <a:ext cx="3478084" cy="1408062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64E6DD-DDD2-4ED6-B8A9-A8B6D7656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9809" y="931232"/>
            <a:ext cx="6700679" cy="507936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F08F5E-AD33-4ACF-84C9-78B0FF6BE3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1500" y="2578608"/>
            <a:ext cx="3478783" cy="34172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D7604E-7DD4-4497-B325-74F899E8A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02BEED-A8F6-4256-9539-4434694AA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EA1AA6-EE0B-48FD-A7DE-6CEE6A8C7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‹nr.›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3F35B32-9A23-4805-94A6-96826D202139}"/>
              </a:ext>
            </a:extLst>
          </p:cNvPr>
          <p:cNvCxnSpPr>
            <a:cxnSpLocks/>
          </p:cNvCxnSpPr>
          <p:nvPr/>
        </p:nvCxnSpPr>
        <p:spPr>
          <a:xfrm flipH="1">
            <a:off x="571500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62BA7DA-3944-40D4-91CD-40CA24DBB79B}"/>
              </a:ext>
            </a:extLst>
          </p:cNvPr>
          <p:cNvCxnSpPr>
            <a:cxnSpLocks/>
          </p:cNvCxnSpPr>
          <p:nvPr/>
        </p:nvCxnSpPr>
        <p:spPr>
          <a:xfrm flipV="1">
            <a:off x="4419601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BEA0B78-39E7-4039-B8BE-4F425688C6DF}"/>
              </a:ext>
            </a:extLst>
          </p:cNvPr>
          <p:cNvCxnSpPr>
            <a:cxnSpLocks/>
          </p:cNvCxnSpPr>
          <p:nvPr/>
        </p:nvCxnSpPr>
        <p:spPr>
          <a:xfrm flipH="1">
            <a:off x="571501" y="2406845"/>
            <a:ext cx="38481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D68B99C-0744-42EE-9713-AB0CEC3F5D85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0016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12732-5D39-4B30-A499-D51BABC88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499" y="802204"/>
            <a:ext cx="3478787" cy="1408062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AF5AEC-77BC-4A52-8A56-C6479CA6A2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23467" y="847384"/>
            <a:ext cx="6907844" cy="52168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0A9240-8762-4C7D-AF22-A844CB2EC8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1498" y="2574906"/>
            <a:ext cx="3478787" cy="343571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995685-E45D-4E74-8B78-D3B8E85C4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1FCBA3-0FF5-47C2-901A-645F6185D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030381-5320-46AD-A0B9-7C04B3E5A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‹nr.›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357A432-D933-402A-8657-216EE20450EE}"/>
              </a:ext>
            </a:extLst>
          </p:cNvPr>
          <p:cNvCxnSpPr>
            <a:cxnSpLocks/>
          </p:cNvCxnSpPr>
          <p:nvPr/>
        </p:nvCxnSpPr>
        <p:spPr>
          <a:xfrm flipH="1">
            <a:off x="571500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1B1E0F3-D71B-436F-A10B-B6EA7125F684}"/>
              </a:ext>
            </a:extLst>
          </p:cNvPr>
          <p:cNvCxnSpPr>
            <a:cxnSpLocks/>
          </p:cNvCxnSpPr>
          <p:nvPr/>
        </p:nvCxnSpPr>
        <p:spPr>
          <a:xfrm flipV="1">
            <a:off x="4419601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DEE64F5-2B48-4A2E-BA5E-1D37F1A7C9A3}"/>
              </a:ext>
            </a:extLst>
          </p:cNvPr>
          <p:cNvCxnSpPr>
            <a:cxnSpLocks/>
          </p:cNvCxnSpPr>
          <p:nvPr/>
        </p:nvCxnSpPr>
        <p:spPr>
          <a:xfrm flipH="1">
            <a:off x="571501" y="2406845"/>
            <a:ext cx="38481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99BF9AA-A2C8-4233-B597-EB11C6D6A0E0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644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E1467D-9ED1-4211-A71E-41C91C755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689289"/>
            <a:ext cx="11049000" cy="1084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F8A6A1-C9C7-4FDF-B4DA-1E86B6A355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1499" y="2075688"/>
            <a:ext cx="11059811" cy="3818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CC44A-C635-4CD0-90E9-D9503AF4CC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036732" y="6397103"/>
            <a:ext cx="3091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200" baseline="0">
                <a:solidFill>
                  <a:schemeClr val="tx1"/>
                </a:solidFill>
              </a:defRPr>
            </a:lvl1pPr>
          </a:lstStyle>
          <a:p>
            <a:fld id="{1C8322F6-1C60-46CF-968C-BC20E470F443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ABF682-1A47-492C-81E3-9DB0A50ECB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75782" y="639710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2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CC814B-9105-44ED-98A9-D326B2E260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4553" y="6397103"/>
            <a:ext cx="7007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5EEB83C2-341F-4C28-A243-1C56DDDA54D3}" type="slidenum">
              <a:rPr lang="en-US" smtClean="0"/>
              <a:t>‹nr.›</a:t>
            </a:fld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6814345-41DE-42C5-8657-66C1417DF81A}"/>
              </a:ext>
            </a:extLst>
          </p:cNvPr>
          <p:cNvCxnSpPr>
            <a:cxnSpLocks/>
          </p:cNvCxnSpPr>
          <p:nvPr/>
        </p:nvCxnSpPr>
        <p:spPr>
          <a:xfrm flipH="1">
            <a:off x="566094" y="6286347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E68E419-3727-4F5E-8840-AF149B33B0B7}"/>
              </a:ext>
            </a:extLst>
          </p:cNvPr>
          <p:cNvCxnSpPr>
            <a:cxnSpLocks/>
          </p:cNvCxnSpPr>
          <p:nvPr/>
        </p:nvCxnSpPr>
        <p:spPr>
          <a:xfrm flipH="1">
            <a:off x="577485" y="1883336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519B6EC-D7AE-452F-8D0C-D11BD3377F3E}"/>
              </a:ext>
            </a:extLst>
          </p:cNvPr>
          <p:cNvCxnSpPr>
            <a:cxnSpLocks/>
          </p:cNvCxnSpPr>
          <p:nvPr/>
        </p:nvCxnSpPr>
        <p:spPr>
          <a:xfrm flipH="1">
            <a:off x="577485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5945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75" r:id="rId4"/>
    <p:sldLayoutId id="2147483676" r:id="rId5"/>
    <p:sldLayoutId id="2147483681" r:id="rId6"/>
    <p:sldLayoutId id="2147483677" r:id="rId7"/>
    <p:sldLayoutId id="2147483678" r:id="rId8"/>
    <p:sldLayoutId id="2147483679" r:id="rId9"/>
    <p:sldLayoutId id="2147483680" r:id="rId10"/>
    <p:sldLayoutId id="214748368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100" baseline="0">
          <a:solidFill>
            <a:schemeClr val="tx1"/>
          </a:solidFill>
          <a:latin typeface="Batang" panose="02030600000101010101" pitchFamily="18" charset="-127"/>
          <a:ea typeface="Batang" panose="02030600000101010101" pitchFamily="18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venir Next LT Pro Light" panose="020B03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venir Next LT Pro Light" panose="020B03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8">
            <a:extLst>
              <a:ext uri="{FF2B5EF4-FFF2-40B4-BE49-F238E27FC236}">
                <a16:creationId xmlns:a16="http://schemas.microsoft.com/office/drawing/2014/main" id="{60220DBA-8988-4873-8FCD-3FFAC3CF1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3" descr="Ogen op een snoepje">
            <a:extLst>
              <a:ext uri="{FF2B5EF4-FFF2-40B4-BE49-F238E27FC236}">
                <a16:creationId xmlns:a16="http://schemas.microsoft.com/office/drawing/2014/main" id="{BD44E030-4A59-3645-B309-54B20518BFC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</a:blip>
          <a:srcRect b="15730"/>
          <a:stretch/>
        </p:blipFill>
        <p:spPr>
          <a:xfrm>
            <a:off x="-6772" y="10"/>
            <a:ext cx="12191980" cy="685799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87183D3-2EC7-D71B-537B-856CE7F720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3632" y="398346"/>
            <a:ext cx="11556489" cy="1264936"/>
          </a:xfrm>
        </p:spPr>
        <p:txBody>
          <a:bodyPr anchor="ctr"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Emoties in de meertalige taalronde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2E36849-6565-8F46-D950-528462C2DB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8652" y="4953198"/>
            <a:ext cx="6943723" cy="1142802"/>
          </a:xfrm>
        </p:spPr>
        <p:txBody>
          <a:bodyPr anchor="ctr">
            <a:normAutofit/>
          </a:bodyPr>
          <a:lstStyle/>
          <a:p>
            <a:r>
              <a:rPr lang="nl-NL" sz="1600" b="1" dirty="0">
                <a:solidFill>
                  <a:srgbClr val="92D050"/>
                </a:solidFill>
              </a:rPr>
              <a:t>Lesdoel: ‘Ik leer een verhaal te schrijven waarin ik verschillende emoties duidelijk naar voren laat komen’.</a:t>
            </a:r>
          </a:p>
        </p:txBody>
      </p:sp>
      <p:cxnSp>
        <p:nvCxnSpPr>
          <p:cNvPr id="18" name="Straight Connector 10">
            <a:extLst>
              <a:ext uri="{FF2B5EF4-FFF2-40B4-BE49-F238E27FC236}">
                <a16:creationId xmlns:a16="http://schemas.microsoft.com/office/drawing/2014/main" id="{F1981B13-F880-47D1-BA19-C2C84FC754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65869" y="4610607"/>
            <a:ext cx="11054799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2">
            <a:extLst>
              <a:ext uri="{FF2B5EF4-FFF2-40B4-BE49-F238E27FC236}">
                <a16:creationId xmlns:a16="http://schemas.microsoft.com/office/drawing/2014/main" id="{D9889C86-81F5-4E2B-A1BF-3DC57716B5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734300" y="4614653"/>
            <a:ext cx="0" cy="1674861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D1651B2-663F-4ED2-A7D2-9D74A5DFD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61819" y="6289514"/>
            <a:ext cx="11054799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1233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59" name="Rectangle 1058">
            <a:extLst>
              <a:ext uri="{FF2B5EF4-FFF2-40B4-BE49-F238E27FC236}">
                <a16:creationId xmlns:a16="http://schemas.microsoft.com/office/drawing/2014/main" id="{EBAF395E-7D52-496C-ACDD-468AEC1AD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B2F3A48-7F21-EE0F-6C2E-CFED2DBA7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8" y="786384"/>
            <a:ext cx="3509192" cy="2008193"/>
          </a:xfrm>
        </p:spPr>
        <p:txBody>
          <a:bodyPr anchor="t">
            <a:normAutofit/>
          </a:bodyPr>
          <a:lstStyle/>
          <a:p>
            <a:r>
              <a:rPr lang="nl-NL"/>
              <a:t>Eigen verhaal </a:t>
            </a:r>
            <a:endParaRPr lang="nl-NL" dirty="0"/>
          </a:p>
        </p:txBody>
      </p:sp>
      <p:cxnSp>
        <p:nvCxnSpPr>
          <p:cNvPr id="1061" name="Straight Connector 1060">
            <a:extLst>
              <a:ext uri="{FF2B5EF4-FFF2-40B4-BE49-F238E27FC236}">
                <a16:creationId xmlns:a16="http://schemas.microsoft.com/office/drawing/2014/main" id="{56BAADB1-054E-4A82-8D07-643BD1F43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68602" y="576201"/>
            <a:ext cx="110547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4" name="Content Placeholder 1033">
            <a:extLst>
              <a:ext uri="{FF2B5EF4-FFF2-40B4-BE49-F238E27FC236}">
                <a16:creationId xmlns:a16="http://schemas.microsoft.com/office/drawing/2014/main" id="{895B09B0-7E92-66F1-A501-A7F57014C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207" y="1741732"/>
            <a:ext cx="3326887" cy="2866844"/>
          </a:xfrm>
        </p:spPr>
        <p:txBody>
          <a:bodyPr anchor="b">
            <a:normAutofit fontScale="92500"/>
          </a:bodyPr>
          <a:lstStyle/>
          <a:p>
            <a:r>
              <a:rPr lang="en-US" sz="2800" dirty="0" err="1"/>
              <a:t>Ervaring</a:t>
            </a:r>
            <a:r>
              <a:rPr lang="en-US" sz="2800" dirty="0"/>
              <a:t> van de </a:t>
            </a:r>
            <a:r>
              <a:rPr lang="en-US" sz="2800" dirty="0" err="1"/>
              <a:t>leerkracht</a:t>
            </a:r>
            <a:endParaRPr lang="en-US" sz="2800" dirty="0"/>
          </a:p>
          <a:p>
            <a:r>
              <a:rPr lang="en-US" sz="2800" dirty="0" err="1"/>
              <a:t>Voorbeeld</a:t>
            </a:r>
            <a:r>
              <a:rPr lang="en-US" sz="2800" dirty="0"/>
              <a:t> </a:t>
            </a:r>
            <a:r>
              <a:rPr lang="en-US" sz="2800" dirty="0" err="1"/>
              <a:t>emotie</a:t>
            </a:r>
            <a:endParaRPr lang="en-US" sz="2800" dirty="0"/>
          </a:p>
          <a:p>
            <a:r>
              <a:rPr lang="en-US" sz="2800" dirty="0" err="1"/>
              <a:t>Voorbeeld</a:t>
            </a:r>
            <a:r>
              <a:rPr lang="en-US" sz="2800" dirty="0"/>
              <a:t> </a:t>
            </a:r>
            <a:r>
              <a:rPr lang="en-US" sz="2800" dirty="0" err="1"/>
              <a:t>emotie</a:t>
            </a:r>
            <a:endParaRPr lang="en-US" sz="2800" dirty="0"/>
          </a:p>
          <a:p>
            <a:r>
              <a:rPr lang="en-US" sz="2800" dirty="0" err="1"/>
              <a:t>Voorbeeld</a:t>
            </a:r>
            <a:r>
              <a:rPr lang="en-US" sz="2800" dirty="0"/>
              <a:t> </a:t>
            </a:r>
            <a:r>
              <a:rPr lang="en-US" sz="2800" dirty="0" err="1"/>
              <a:t>emotie</a:t>
            </a:r>
            <a:endParaRPr lang="en-US" dirty="0"/>
          </a:p>
        </p:txBody>
      </p:sp>
      <p:cxnSp>
        <p:nvCxnSpPr>
          <p:cNvPr id="1063" name="Straight Connector 1062">
            <a:extLst>
              <a:ext uri="{FF2B5EF4-FFF2-40B4-BE49-F238E27FC236}">
                <a16:creationId xmlns:a16="http://schemas.microsoft.com/office/drawing/2014/main" id="{B3121654-FB13-441C-AB60-76710D9170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419600" y="582321"/>
            <a:ext cx="0" cy="56981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5" name="Straight Connector 1064">
            <a:extLst>
              <a:ext uri="{FF2B5EF4-FFF2-40B4-BE49-F238E27FC236}">
                <a16:creationId xmlns:a16="http://schemas.microsoft.com/office/drawing/2014/main" id="{C58D2D3E-B980-4D6F-BBFB-DF7A3A9472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0" y="6286500"/>
            <a:ext cx="110547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hthoek 2">
            <a:extLst>
              <a:ext uri="{FF2B5EF4-FFF2-40B4-BE49-F238E27FC236}">
                <a16:creationId xmlns:a16="http://schemas.microsoft.com/office/drawing/2014/main" id="{3D2DF641-1D2A-05A1-B2B8-A28687D83991}"/>
              </a:ext>
            </a:extLst>
          </p:cNvPr>
          <p:cNvSpPr/>
          <p:nvPr/>
        </p:nvSpPr>
        <p:spPr>
          <a:xfrm>
            <a:off x="8108981" y="3897086"/>
            <a:ext cx="3514420" cy="2166256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Toevoegen</a:t>
            </a:r>
            <a:r>
              <a:rPr lang="en-US" dirty="0"/>
              <a:t> eigen </a:t>
            </a:r>
            <a:r>
              <a:rPr lang="en-US" dirty="0" err="1"/>
              <a:t>foto</a:t>
            </a:r>
            <a:endParaRPr lang="nl-NL" dirty="0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8F5DEA8D-C2BB-06C1-D388-30D1C2BBAB1C}"/>
              </a:ext>
            </a:extLst>
          </p:cNvPr>
          <p:cNvSpPr/>
          <p:nvPr/>
        </p:nvSpPr>
        <p:spPr>
          <a:xfrm>
            <a:off x="8108981" y="979715"/>
            <a:ext cx="3514420" cy="244928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Toevoegen</a:t>
            </a:r>
            <a:r>
              <a:rPr lang="en-US" dirty="0">
                <a:solidFill>
                  <a:schemeClr val="tx1"/>
                </a:solidFill>
              </a:rPr>
              <a:t> eigen </a:t>
            </a:r>
            <a:r>
              <a:rPr lang="en-US" dirty="0" err="1">
                <a:solidFill>
                  <a:schemeClr val="tx1"/>
                </a:solidFill>
              </a:rPr>
              <a:t>foto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18E51657-3842-C13C-34FF-19C32A1537FC}"/>
              </a:ext>
            </a:extLst>
          </p:cNvPr>
          <p:cNvSpPr/>
          <p:nvPr/>
        </p:nvSpPr>
        <p:spPr>
          <a:xfrm>
            <a:off x="4585662" y="979715"/>
            <a:ext cx="3186739" cy="508362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Toevoegen</a:t>
            </a:r>
            <a:r>
              <a:rPr lang="en-US" dirty="0">
                <a:solidFill>
                  <a:schemeClr val="tx1"/>
                </a:solidFill>
              </a:rPr>
              <a:t> eigen </a:t>
            </a:r>
            <a:r>
              <a:rPr lang="en-US" dirty="0" err="1">
                <a:solidFill>
                  <a:schemeClr val="tx1"/>
                </a:solidFill>
              </a:rPr>
              <a:t>foto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172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D26BC87E-DCC8-4E66-972D-A587756DF3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782" y="0"/>
            <a:ext cx="121987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0E9D115-5E36-A0EF-269B-46DCC62868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1208" y="822960"/>
            <a:ext cx="6108192" cy="3652322"/>
          </a:xfrm>
        </p:spPr>
        <p:txBody>
          <a:bodyPr>
            <a:normAutofit/>
          </a:bodyPr>
          <a:lstStyle/>
          <a:p>
            <a:r>
              <a:rPr lang="nl-NL" dirty="0"/>
              <a:t>Nu is het jullie beurt!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E22605A-BA6E-03A6-D909-0D177C5D73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3601" y="2881631"/>
            <a:ext cx="7488975" cy="1002599"/>
          </a:xfrm>
        </p:spPr>
        <p:txBody>
          <a:bodyPr>
            <a:normAutofit/>
          </a:bodyPr>
          <a:lstStyle/>
          <a:p>
            <a:r>
              <a:rPr lang="nl-NL" sz="2000" dirty="0"/>
              <a:t>Wanneer voelde jij een bepaalde emotie?</a:t>
            </a:r>
          </a:p>
        </p:txBody>
      </p:sp>
      <p:cxnSp>
        <p:nvCxnSpPr>
          <p:cNvPr id="2057" name="Straight Connector 2056">
            <a:extLst>
              <a:ext uri="{FF2B5EF4-FFF2-40B4-BE49-F238E27FC236}">
                <a16:creationId xmlns:a16="http://schemas.microsoft.com/office/drawing/2014/main" id="{8B45C962-0D68-4A01-9627-70DEBBC36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7175" y="571500"/>
            <a:ext cx="1105479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9" name="Straight Connector 2058">
            <a:extLst>
              <a:ext uri="{FF2B5EF4-FFF2-40B4-BE49-F238E27FC236}">
                <a16:creationId xmlns:a16="http://schemas.microsoft.com/office/drawing/2014/main" id="{F1D89FBF-493B-4E7D-B511-7E40674F6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732576" y="571500"/>
            <a:ext cx="0" cy="57125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Lesmaatje.nl | Poster | Mijn emoties">
            <a:extLst>
              <a:ext uri="{FF2B5EF4-FFF2-40B4-BE49-F238E27FC236}">
                <a16:creationId xmlns:a16="http://schemas.microsoft.com/office/drawing/2014/main" id="{3F439FB4-84BE-89D4-161D-D5B8147FE1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93" b="2"/>
          <a:stretch/>
        </p:blipFill>
        <p:spPr bwMode="auto">
          <a:xfrm>
            <a:off x="8010184" y="849841"/>
            <a:ext cx="3610316" cy="5158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61" name="Straight Connector 2060">
            <a:extLst>
              <a:ext uri="{FF2B5EF4-FFF2-40B4-BE49-F238E27FC236}">
                <a16:creationId xmlns:a16="http://schemas.microsoft.com/office/drawing/2014/main" id="{4BCC744E-5590-4542-B37F-B764470BF0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7176" y="6286500"/>
            <a:ext cx="110433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6663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AlignmentVTI">
  <a:themeElements>
    <a:clrScheme name="AnalogousFromRegularSeed_2SEEDS">
      <a:dk1>
        <a:srgbClr val="000000"/>
      </a:dk1>
      <a:lt1>
        <a:srgbClr val="FFFFFF"/>
      </a:lt1>
      <a:dk2>
        <a:srgbClr val="351E22"/>
      </a:dk2>
      <a:lt2>
        <a:srgbClr val="E8E2E3"/>
      </a:lt2>
      <a:accent1>
        <a:srgbClr val="3BB195"/>
      </a:accent1>
      <a:accent2>
        <a:srgbClr val="47B56D"/>
      </a:accent2>
      <a:accent3>
        <a:srgbClr val="4BACC0"/>
      </a:accent3>
      <a:accent4>
        <a:srgbClr val="B13B81"/>
      </a:accent4>
      <a:accent5>
        <a:srgbClr val="C34D61"/>
      </a:accent5>
      <a:accent6>
        <a:srgbClr val="B1583B"/>
      </a:accent6>
      <a:hlink>
        <a:srgbClr val="BF3F5E"/>
      </a:hlink>
      <a:folHlink>
        <a:srgbClr val="7F7F7F"/>
      </a:folHlink>
    </a:clrScheme>
    <a:fontScheme name="Custom 1">
      <a:majorFont>
        <a:latin typeface="Batang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lignmentVTI" id="{606D7720-FAA0-4ADC-B967-3239DA8ECA1A}" vid="{10074623-6FCC-4A3C-AAA5-58644BD8FF19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Office PowerPoint</Application>
  <PresentationFormat>Breedbeeld</PresentationFormat>
  <Paragraphs>13</Paragraphs>
  <Slides>3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Batang</vt:lpstr>
      <vt:lpstr>Aptos</vt:lpstr>
      <vt:lpstr>Arial</vt:lpstr>
      <vt:lpstr>Avenir Next LT Pro Light</vt:lpstr>
      <vt:lpstr>AlignmentVTI</vt:lpstr>
      <vt:lpstr>Emoties in de meertalige taalronde</vt:lpstr>
      <vt:lpstr>Eigen verhaal </vt:lpstr>
      <vt:lpstr>Nu is het jullie beurt!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Jelmer Couperus</dc:creator>
  <cp:lastModifiedBy>Jildou Hooghiem</cp:lastModifiedBy>
  <cp:revision>1</cp:revision>
  <dcterms:created xsi:type="dcterms:W3CDTF">2024-12-02T13:31:16Z</dcterms:created>
  <dcterms:modified xsi:type="dcterms:W3CDTF">2025-01-17T13:47:15Z</dcterms:modified>
</cp:coreProperties>
</file>